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164B91-4E4C-49B7-6E43-5A6AB92524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8D8134-56ED-8D75-0E15-149C9CFD06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71CAB7-D349-BCBB-45B8-5CEF26808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89948B-1917-41AC-96BA-48AA9A4440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7551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998D73-438E-BCE5-A3E5-ED1AC8D99C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ED8263-CE86-DBC6-E4B2-994266665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D5CE57-A7ED-1C45-C1F3-E4BAE91B6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9DF21-C2F0-4C07-8988-9C28FF9163F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91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95E8FC-BFB2-CFDD-F4B0-BBA680AEB9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4EA916-113F-F699-630D-618D97D21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6A83D5-0262-C579-43C7-DB32429ED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02C43-67FC-4E92-8F8D-5875FFF473F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1194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5820A8-652E-F7DE-3A33-EFEBF39E83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979198-6E54-2B5F-FDF4-74E53B4BD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2195FC-8AF5-9DF3-336A-9FEF1D25F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00C07-478F-4FD5-8BFA-7612532D625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0042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B55F37-3541-2658-2618-16FAD81AA6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17E1F3-3F97-3403-8FF4-4556ECA71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F45E2-1D98-5338-D101-425BE61BDD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4CFD14-0FAA-48A7-8324-24395C374A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6217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8FE4649-1DD6-EED7-40A7-1B44686EF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6397079-E7A9-0790-2577-ABB49835D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1B9DC66-9778-71C0-CC1E-3F8FC271E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ABC81-C4B2-4708-9B87-F2108421BC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8563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1DF6434-CE2F-528A-E679-E22A01778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993E8C4-4FC3-8844-1B42-FF61666E5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46AEE3F-5B45-DF05-17C1-C5E0D3564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1FF6C-6581-4AA5-9636-F662347C3F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4335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E247A1B-B66D-8E23-C4A3-0ED188A46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3708C5E-9467-3402-F9A6-814527097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C6AB34-8712-FD2C-AE50-48DE6D5AD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5DD91-DB1C-49EE-A3C8-65A9E0BD61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61412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DF55A09-74A9-D871-2AC6-88B51B4818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70DD481-79D8-992E-6343-6CECCD53A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242F9E8-90C4-277A-3940-FCF8265FE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B8A43-1B4E-4C28-AD55-6F7ED95453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095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323704C-B7FA-8B10-75CE-CF176479B3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3BB23D1-C5CB-8E54-B6AD-F1B4109245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C640CA1-5DFB-8445-1FB2-DC3582FFD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6C6EB-732B-4954-BE3A-C82B09D0A1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972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E42E9CD-7804-C9CA-13AC-B212CB211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0768B45-D73D-FE0F-D1EA-5E63301BD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2A075B0-44A4-B84B-CB5C-B8C7C6D2C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983C4-650B-405D-ABF8-26131B506C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8606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E5D4CF2-3F0A-0B96-9817-4B77001200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3D9D5EF-A4B1-B31A-F86D-3FC8F116C3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AC8E2B-13D3-26B1-A319-8C8C4CA9B0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22C9C9-FB6E-A10A-5D71-28E98E7FB2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C73C9D-7519-72AB-28F2-4202A6DDFF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05A4C53-177C-41B7-A7DF-99B8C3DA96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BCC509CC-35A0-5938-9E5A-18B73FBDA6E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127125" y="692150"/>
            <a:ext cx="10298113" cy="5257800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AU" altLang="en-US" sz="2000" dirty="0"/>
              <a:t>Verse 1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AU" altLang="en-US" sz="4000" dirty="0"/>
              <a:t>As the varied way of life we journey,</a:t>
            </a:r>
            <a:br>
              <a:rPr lang="en-AU" altLang="en-US" sz="4000" dirty="0"/>
            </a:br>
            <a:r>
              <a:rPr lang="en-AU" altLang="en-US" sz="4000" dirty="0"/>
              <a:t>Come the plains and then the mountainside,</a:t>
            </a:r>
            <a:br>
              <a:rPr lang="en-AU" altLang="en-US" sz="4000" dirty="0"/>
            </a:br>
            <a:r>
              <a:rPr lang="en-AU" altLang="en-US" sz="4000" dirty="0"/>
              <a:t>Come the days of joy then birds are singing,</a:t>
            </a:r>
            <a:br>
              <a:rPr lang="en-AU" altLang="en-US" sz="4000" dirty="0"/>
            </a:br>
            <a:r>
              <a:rPr lang="en-AU" altLang="en-US" sz="4000" dirty="0"/>
              <a:t>And the world is fair and sweet and wide;</a:t>
            </a:r>
            <a:br>
              <a:rPr lang="en-AU" altLang="en-US" sz="4000" dirty="0"/>
            </a:br>
            <a:r>
              <a:rPr lang="en-AU" altLang="en-US" sz="4000" dirty="0"/>
              <a:t>Then a deeper joy comes, overfilling,</a:t>
            </a:r>
            <a:br>
              <a:rPr lang="en-AU" altLang="en-US" sz="4000" dirty="0"/>
            </a:br>
            <a:r>
              <a:rPr lang="en-AU" altLang="en-US" sz="4000" dirty="0"/>
              <a:t>From the everlasting throne of love,</a:t>
            </a:r>
            <a:br>
              <a:rPr lang="en-AU" altLang="en-US" sz="4000" dirty="0"/>
            </a:br>
            <a:r>
              <a:rPr lang="en-AU" altLang="en-US" sz="4000" dirty="0"/>
              <a:t>And all other joy is but an echo 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AU" altLang="en-US" sz="4000" dirty="0"/>
              <a:t>From the ever‑</a:t>
            </a:r>
            <a:r>
              <a:rPr lang="en-AU" altLang="en-US" sz="4000" dirty="0" err="1"/>
              <a:t>blessèd</a:t>
            </a:r>
            <a:r>
              <a:rPr lang="en-AU" altLang="en-US" sz="4000" dirty="0"/>
              <a:t> heights above.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C63E7520-96F3-4C64-14CF-B799896D3E4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127125" y="549275"/>
            <a:ext cx="10082213" cy="5688013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AU" altLang="en-US" dirty="0"/>
              <a:t>Verse 2 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AU" altLang="en-US" sz="4000" dirty="0"/>
              <a:t>There are shadows on the earthly pathway</a:t>
            </a:r>
            <a:br>
              <a:rPr lang="en-AU" altLang="en-US" sz="4000" dirty="0"/>
            </a:br>
            <a:r>
              <a:rPr lang="en-AU" altLang="en-US" sz="4000" dirty="0"/>
              <a:t>Where, at times uncertainly, we tread;</a:t>
            </a:r>
            <a:br>
              <a:rPr lang="en-AU" altLang="en-US" sz="4000" dirty="0"/>
            </a:br>
            <a:r>
              <a:rPr lang="en-AU" altLang="en-US" sz="4000" dirty="0"/>
              <a:t>In perplexity we halt and linger</a:t>
            </a:r>
            <a:br>
              <a:rPr lang="en-AU" altLang="en-US" sz="4000" dirty="0"/>
            </a:br>
            <a:r>
              <a:rPr lang="en-AU" altLang="en-US" sz="4000" dirty="0"/>
              <a:t>Till our faith again is upward led.</a:t>
            </a:r>
            <a:br>
              <a:rPr lang="en-AU" altLang="en-US" sz="4000" dirty="0"/>
            </a:br>
            <a:r>
              <a:rPr lang="en-AU" altLang="en-US" sz="4000" dirty="0"/>
              <a:t>For the heights of truth are ever calling,</a:t>
            </a:r>
            <a:br>
              <a:rPr lang="en-AU" altLang="en-US" sz="4000" dirty="0"/>
            </a:br>
            <a:r>
              <a:rPr lang="en-AU" altLang="en-US" sz="4000" dirty="0"/>
              <a:t>And celestial radiance from afar</a:t>
            </a:r>
            <a:br>
              <a:rPr lang="en-AU" altLang="en-US" sz="4000" dirty="0"/>
            </a:br>
            <a:r>
              <a:rPr lang="en-AU" altLang="en-US" sz="4000" dirty="0"/>
              <a:t>On our pilgrim way is gently falling</a:t>
            </a:r>
            <a:br>
              <a:rPr lang="en-AU" altLang="en-US" sz="4000" dirty="0"/>
            </a:br>
            <a:r>
              <a:rPr lang="en-AU" altLang="en-US" sz="4000" dirty="0"/>
              <a:t>For our comfort where the shadows are.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14F9B172-B3CB-7438-D9ED-9114991357D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055688" y="981075"/>
            <a:ext cx="10225087" cy="4824413"/>
          </a:xfrm>
        </p:spPr>
        <p:txBody>
          <a:bodyPr/>
          <a:lstStyle/>
          <a:p>
            <a:r>
              <a:rPr lang="en-AU" altLang="en-US" dirty="0"/>
              <a:t>Verse 3 </a:t>
            </a:r>
            <a:br>
              <a:rPr lang="en-AU" altLang="en-US" dirty="0"/>
            </a:br>
            <a:r>
              <a:rPr lang="en-AU" altLang="en-US" sz="4000" dirty="0"/>
              <a:t>In the days of peace and golden sunshine,</a:t>
            </a:r>
            <a:br>
              <a:rPr lang="en-AU" altLang="en-US" sz="4000" dirty="0"/>
            </a:br>
            <a:r>
              <a:rPr lang="en-AU" altLang="en-US" sz="4000" dirty="0"/>
              <a:t>In the days of joy, or days of woe,</a:t>
            </a:r>
            <a:br>
              <a:rPr lang="en-AU" altLang="en-US" sz="4000" dirty="0"/>
            </a:br>
            <a:r>
              <a:rPr lang="en-AU" altLang="en-US" sz="4000" dirty="0"/>
              <a:t>There is confidence in him who holds us;</a:t>
            </a:r>
            <a:br>
              <a:rPr lang="en-AU" altLang="en-US" sz="4000" dirty="0"/>
            </a:br>
            <a:r>
              <a:rPr lang="en-AU" altLang="en-US" sz="4000" dirty="0"/>
              <a:t>There is light to guide us here below.</a:t>
            </a:r>
            <a:br>
              <a:rPr lang="en-AU" altLang="en-US" sz="4000" dirty="0"/>
            </a:br>
            <a:r>
              <a:rPr lang="en-AU" altLang="en-US" sz="4000"/>
              <a:t>And beyond await the heights of rapture</a:t>
            </a:r>
            <a:br>
              <a:rPr lang="en-AU" altLang="en-US" sz="4000"/>
            </a:br>
            <a:r>
              <a:rPr lang="en-AU" altLang="en-US" sz="4000"/>
              <a:t>Where all earthly joys, transcended, fade</a:t>
            </a:r>
            <a:br>
              <a:rPr lang="en-AU" altLang="en-US" sz="4000"/>
            </a:br>
            <a:r>
              <a:rPr lang="en-AU" altLang="en-US" sz="4000"/>
              <a:t>In the glory of the Saviour's presence,</a:t>
            </a:r>
            <a:br>
              <a:rPr lang="en-AU" altLang="en-US" sz="4000"/>
            </a:br>
            <a:r>
              <a:rPr lang="en-AU" altLang="en-US" sz="4000"/>
              <a:t>In the home eternal he has made</a:t>
            </a:r>
            <a:endParaRPr lang="en-AU" altLang="en-US"/>
          </a:p>
        </p:txBody>
      </p:sp>
      <p:sp>
        <p:nvSpPr>
          <p:cNvPr id="4099" name="Rectangle 5">
            <a:extLst>
              <a:ext uri="{FF2B5EF4-FFF2-40B4-BE49-F238E27FC236}">
                <a16:creationId xmlns:a16="http://schemas.microsoft.com/office/drawing/2014/main" id="{E872E95E-63E3-B647-70DA-C606BD5C77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488" y="5661025"/>
            <a:ext cx="6096000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100">
                <a:latin typeface="akagi_probook"/>
              </a:rPr>
              <a:t>CCLI Song # 1371892</a:t>
            </a:r>
          </a:p>
          <a:p>
            <a:pPr eaLnBrk="1" hangingPunct="1"/>
            <a:r>
              <a:rPr lang="en-AU" altLang="en-US" sz="1100">
                <a:latin typeface="akagi_probook"/>
              </a:rPr>
              <a:t>Lily Sampson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100">
                <a:latin typeface="akagi_probook"/>
              </a:rPr>
              <a:t>© 1990 Salvationist Publishing &amp; Supplies Ltd. (Admin. by CopyCare Pacific Pty. Ltd.)</a:t>
            </a:r>
          </a:p>
          <a:p>
            <a:pPr eaLnBrk="1" hangingPunct="1"/>
            <a:r>
              <a:rPr lang="en-AU" altLang="en-US" sz="1100" i="1">
                <a:latin typeface="akagi_probook"/>
              </a:rPr>
              <a:t>For use solely with the SongSelect® </a:t>
            </a:r>
            <a:r>
              <a:rPr lang="en-AU" altLang="en-US" sz="1100" i="1">
                <a:latin typeface="akagi_probook"/>
                <a:hlinkClick r:id="rId2"/>
              </a:rPr>
              <a:t>Terms of Use</a:t>
            </a:r>
            <a:r>
              <a:rPr lang="en-AU" altLang="en-US" sz="1100" i="1">
                <a:latin typeface="akagi_probook"/>
              </a:rPr>
              <a:t>. All rights reserved. </a:t>
            </a:r>
            <a:r>
              <a:rPr lang="en-AU" altLang="en-US" sz="1100" i="1">
                <a:latin typeface="akagi_probook"/>
                <a:hlinkClick r:id="rId3"/>
              </a:rPr>
              <a:t>www.ccli.com</a:t>
            </a:r>
            <a:endParaRPr lang="en-AU" altLang="en-US" sz="1100" i="1">
              <a:latin typeface="akagi_probook"/>
            </a:endParaRPr>
          </a:p>
          <a:p>
            <a:pPr eaLnBrk="1" hangingPunct="1"/>
            <a:r>
              <a:rPr lang="en-AU" altLang="en-US" sz="1100">
                <a:latin typeface="akagi_probook"/>
              </a:rPr>
              <a:t>CCLI Licence #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269</Words>
  <Application>Microsoft Office PowerPoint</Application>
  <PresentationFormat>Widescreen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5</cp:revision>
  <dcterms:created xsi:type="dcterms:W3CDTF">1999-07-09T03:54:17Z</dcterms:created>
  <dcterms:modified xsi:type="dcterms:W3CDTF">2023-08-09T08:18:34Z</dcterms:modified>
</cp:coreProperties>
</file>